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1"/>
  </p:notesMasterIdLst>
  <p:sldIdLst>
    <p:sldId id="256" r:id="rId2"/>
    <p:sldId id="259" r:id="rId3"/>
    <p:sldId id="257" r:id="rId4"/>
    <p:sldId id="262" r:id="rId5"/>
    <p:sldId id="305" r:id="rId6"/>
    <p:sldId id="263" r:id="rId7"/>
    <p:sldId id="273" r:id="rId8"/>
    <p:sldId id="258" r:id="rId9"/>
    <p:sldId id="264" r:id="rId10"/>
  </p:sldIdLst>
  <p:sldSz cx="9144000" cy="5143500" type="screen16x9"/>
  <p:notesSz cx="6858000" cy="9144000"/>
  <p:embeddedFontLst>
    <p:embeddedFont>
      <p:font typeface="Montserrat" panose="020B0604020202020204" charset="0"/>
      <p:regular r:id="rId12"/>
      <p:bold r:id="rId13"/>
      <p:italic r:id="rId14"/>
      <p:boldItalic r:id="rId15"/>
    </p:embeddedFont>
    <p:embeddedFont>
      <p:font typeface="Montserrat ExtraBold" panose="020B0604020202020204" charset="0"/>
      <p:bold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D5E6"/>
    <a:srgbClr val="FFAB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04C278-E4C2-49E5-99B9-8EEDFE3CB6B3}">
  <a:tblStyle styleId="{7A04C278-E4C2-49E5-99B9-8EEDFE3CB6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6389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7f9262ee2f_0_26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" name="Google Shape;1972;g7f9262ee2f_0_26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8" r:id="rId4"/>
    <p:sldLayoutId id="2147483659" r:id="rId5"/>
    <p:sldLayoutId id="2147483660" r:id="rId6"/>
    <p:sldLayoutId id="2147483661" r:id="rId7"/>
    <p:sldLayoutId id="2147483663" r:id="rId8"/>
    <p:sldLayoutId id="2147483664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hx5gh0Hff0O5fDTp9xrQKfEQOFIRj9Xw4HpzoTh9n8A/copy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MEDIA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49"/>
            <a:ext cx="5055600" cy="6446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Ivan Ivanov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Tsvetelina Stoyanova</a:t>
            </a: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020518" y="2832875"/>
            <a:ext cx="4922282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INTRODUCTION</a:t>
            </a:r>
            <a:endParaRPr sz="4400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created the web application </a:t>
            </a:r>
            <a:r>
              <a:rPr lang="en" b="1" dirty="0"/>
              <a:t>Media</a:t>
            </a:r>
            <a:r>
              <a:rPr lang="en" dirty="0"/>
              <a:t>, that allows users to share, rate and comment virtual content.</a:t>
            </a:r>
            <a:endParaRPr lang="en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MAIN FUNCTIONALITIES – OVERVIEW:</a:t>
            </a:r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626433"/>
            <a:ext cx="7172100" cy="26594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dirty="0"/>
              <a:t>Sign-in / Sign-up to publish content</a:t>
            </a:r>
            <a:endParaRPr sz="2000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dirty="0"/>
              <a:t>Read, rate, comment and publish </a:t>
            </a:r>
            <a:r>
              <a:rPr lang="en-US" sz="2000" b="1" dirty="0"/>
              <a:t>articles</a:t>
            </a:r>
            <a:endParaRPr sz="2000" b="1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2000" dirty="0"/>
              <a:t>Share </a:t>
            </a:r>
            <a:r>
              <a:rPr lang="en" sz="2000" b="1" dirty="0"/>
              <a:t>photos</a:t>
            </a:r>
            <a:endParaRPr sz="2000" b="1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dirty="0"/>
              <a:t>Vote in </a:t>
            </a:r>
            <a:r>
              <a:rPr lang="en-US" sz="2000" b="1" dirty="0"/>
              <a:t>polls</a:t>
            </a:r>
            <a:endParaRPr sz="2000" b="1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dirty="0">
                <a:uFill>
                  <a:noFill/>
                </a:uFill>
              </a:rPr>
              <a:t>Track upcoming </a:t>
            </a:r>
            <a:r>
              <a:rPr lang="en-US" sz="2000" b="1" dirty="0">
                <a:uFill>
                  <a:noFill/>
                </a:uFill>
              </a:rPr>
              <a:t>events</a:t>
            </a:r>
            <a:r>
              <a:rPr lang="en-US" sz="2000" dirty="0"/>
              <a:t> 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2000" b="1" dirty="0"/>
              <a:t>Search</a:t>
            </a:r>
            <a:r>
              <a:rPr lang="en" sz="2000" dirty="0"/>
              <a:t> for your favourite content</a:t>
            </a:r>
            <a:endParaRPr sz="2000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Sign-in / Sign-up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50077" y="998127"/>
            <a:ext cx="4817723" cy="138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0000">
              <a:spcBef>
                <a:spcPts val="1600"/>
              </a:spcBef>
            </a:pPr>
            <a:r>
              <a:rPr lang="en-US" dirty="0"/>
              <a:t>Reset password</a:t>
            </a:r>
          </a:p>
          <a:p>
            <a:pPr marL="360000">
              <a:spcBef>
                <a:spcPts val="1600"/>
              </a:spcBef>
            </a:pPr>
            <a:r>
              <a:rPr lang="en-US" dirty="0"/>
              <a:t>Token expiration and logout</a:t>
            </a:r>
          </a:p>
          <a:p>
            <a:pPr marL="360000">
              <a:spcBef>
                <a:spcPts val="1600"/>
              </a:spcBef>
            </a:pPr>
            <a:r>
              <a:rPr lang="en-US" dirty="0"/>
              <a:t>Password strength check</a:t>
            </a:r>
          </a:p>
          <a:p>
            <a:pPr marL="360000">
              <a:spcBef>
                <a:spcPts val="1600"/>
              </a:spcBef>
            </a:pPr>
            <a:r>
              <a:rPr lang="en" dirty="0"/>
              <a:t>Register and login validation</a:t>
            </a:r>
          </a:p>
          <a:p>
            <a:pPr marL="360000">
              <a:spcBef>
                <a:spcPts val="1600"/>
              </a:spcBef>
            </a:pPr>
            <a:endParaRPr lang="en-US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1280D448-A6D4-4C3E-8BD5-AEB52A3005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604" t="25147" r="29082" b="19945"/>
          <a:stretch/>
        </p:blipFill>
        <p:spPr>
          <a:xfrm rot="20624423">
            <a:off x="3390170" y="2606379"/>
            <a:ext cx="2650045" cy="203028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799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Home page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750077" y="998126"/>
            <a:ext cx="4817723" cy="2996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0000">
              <a:spcBef>
                <a:spcPts val="1600"/>
              </a:spcBef>
            </a:pPr>
            <a:r>
              <a:rPr lang="en-US" dirty="0"/>
              <a:t>Provides the latest articles, photos, polls and events information</a:t>
            </a:r>
          </a:p>
          <a:p>
            <a:pPr marL="360000">
              <a:spcBef>
                <a:spcPts val="1600"/>
              </a:spcBef>
            </a:pPr>
            <a:r>
              <a:rPr lang="en-US" dirty="0"/>
              <a:t>Not logged-in user can see content</a:t>
            </a:r>
          </a:p>
          <a:p>
            <a:pPr marL="42500" indent="0">
              <a:spcBef>
                <a:spcPts val="1600"/>
              </a:spcBef>
              <a:buNone/>
            </a:pPr>
            <a:br>
              <a:rPr lang="en" dirty="0"/>
            </a:br>
            <a:endParaRPr lang="en" dirty="0"/>
          </a:p>
          <a:p>
            <a:pPr marL="360000">
              <a:spcBef>
                <a:spcPts val="1600"/>
              </a:spcBef>
            </a:pPr>
            <a:endParaRPr lang="en" dirty="0"/>
          </a:p>
          <a:p>
            <a:pPr marL="360000">
              <a:spcBef>
                <a:spcPts val="1600"/>
              </a:spcBef>
            </a:pPr>
            <a:endParaRPr lang="en-US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182B1BA4-4F44-4ED1-A6C7-29F21728BF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77" b="4877"/>
          <a:stretch/>
        </p:blipFill>
        <p:spPr>
          <a:xfrm>
            <a:off x="938500" y="2496502"/>
            <a:ext cx="4573382" cy="232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27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ARTICLES AND PHOTO GALLERY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8" name="Google Shape;215;p44">
            <a:extLst>
              <a:ext uri="{FF2B5EF4-FFF2-40B4-BE49-F238E27FC236}">
                <a16:creationId xmlns:a16="http://schemas.microsoft.com/office/drawing/2014/main" id="{E0AB0E98-82CD-4550-843F-CA0DA74B9128}"/>
              </a:ext>
            </a:extLst>
          </p:cNvPr>
          <p:cNvSpPr txBox="1">
            <a:spLocks/>
          </p:cNvSpPr>
          <p:nvPr/>
        </p:nvSpPr>
        <p:spPr>
          <a:xfrm>
            <a:off x="315363" y="1933730"/>
            <a:ext cx="3473837" cy="2623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360000" algn="l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dirty="0"/>
              <a:t>Infinite scroll lists</a:t>
            </a:r>
          </a:p>
          <a:p>
            <a:pPr marL="360000" algn="l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dirty="0"/>
              <a:t>Read and search for not logged-in users</a:t>
            </a:r>
          </a:p>
          <a:p>
            <a:pPr marL="360000" algn="l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dirty="0"/>
              <a:t>Publish, Comment and Rate for logged-in users</a:t>
            </a:r>
          </a:p>
          <a:p>
            <a:pPr marL="360000" algn="l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dirty="0"/>
              <a:t>Date time stored and visualized</a:t>
            </a:r>
          </a:p>
          <a:p>
            <a:pPr marL="360000" algn="l">
              <a:spcBef>
                <a:spcPts val="1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Картина 10">
            <a:extLst>
              <a:ext uri="{FF2B5EF4-FFF2-40B4-BE49-F238E27FC236}">
                <a16:creationId xmlns:a16="http://schemas.microsoft.com/office/drawing/2014/main" id="{7250A18D-2287-4460-A1AB-C52F2CD10C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97" b="6232"/>
          <a:stretch/>
        </p:blipFill>
        <p:spPr>
          <a:xfrm>
            <a:off x="4013053" y="2478813"/>
            <a:ext cx="4996035" cy="25565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5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POLLS</a:t>
            </a:r>
            <a:endParaRPr dirty="0"/>
          </a:p>
        </p:txBody>
      </p:sp>
      <p:sp>
        <p:nvSpPr>
          <p:cNvPr id="1977" name="Google Shape;1977;p55"/>
          <p:cNvSpPr/>
          <p:nvPr/>
        </p:nvSpPr>
        <p:spPr>
          <a:xfrm>
            <a:off x="530902" y="2503621"/>
            <a:ext cx="168300" cy="16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9" name="Google Shape;1979;p55"/>
          <p:cNvSpPr/>
          <p:nvPr/>
        </p:nvSpPr>
        <p:spPr>
          <a:xfrm>
            <a:off x="530902" y="2843512"/>
            <a:ext cx="168300" cy="16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80" name="Google Shape;1980;p5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981" name="Google Shape;1981;p5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4799" y="383020"/>
            <a:ext cx="2705901" cy="167315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995;p57">
            <a:extLst>
              <a:ext uri="{FF2B5EF4-FFF2-40B4-BE49-F238E27FC236}">
                <a16:creationId xmlns:a16="http://schemas.microsoft.com/office/drawing/2014/main" id="{939013BF-DDFF-4B46-9149-2822EA4B6BB1}"/>
              </a:ext>
            </a:extLst>
          </p:cNvPr>
          <p:cNvSpPr txBox="1">
            <a:spLocks/>
          </p:cNvSpPr>
          <p:nvPr/>
        </p:nvSpPr>
        <p:spPr>
          <a:xfrm>
            <a:off x="576498" y="2384495"/>
            <a:ext cx="3523312" cy="21887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>
              <a:buSzPts val="1400"/>
            </a:pPr>
            <a:r>
              <a:rPr lang="en-US" dirty="0">
                <a:solidFill>
                  <a:srgbClr val="FFAB40"/>
                </a:solidFill>
              </a:rPr>
              <a:t>Free count of possible answers</a:t>
            </a:r>
          </a:p>
          <a:p>
            <a:pPr marL="139700">
              <a:spcBef>
                <a:spcPts val="1000"/>
              </a:spcBef>
              <a:buSzPts val="1400"/>
            </a:pPr>
            <a:r>
              <a:rPr lang="en-US" dirty="0">
                <a:solidFill>
                  <a:srgbClr val="85D5E6"/>
                </a:solidFill>
              </a:rPr>
              <a:t>Total votes available</a:t>
            </a:r>
          </a:p>
          <a:p>
            <a:pPr marL="139700">
              <a:spcBef>
                <a:spcPts val="1000"/>
              </a:spcBef>
              <a:spcAft>
                <a:spcPts val="1000"/>
              </a:spcAft>
              <a:buSzPts val="1400"/>
            </a:pPr>
            <a:r>
              <a:rPr lang="en-US" dirty="0">
                <a:solidFill>
                  <a:srgbClr val="FFAB40"/>
                </a:solidFill>
              </a:rPr>
              <a:t>Not possible to vote twice</a:t>
            </a:r>
          </a:p>
          <a:p>
            <a:pPr marL="139700">
              <a:spcBef>
                <a:spcPts val="1000"/>
              </a:spcBef>
              <a:spcAft>
                <a:spcPts val="1000"/>
              </a:spcAft>
              <a:buSzPts val="1400"/>
            </a:pPr>
            <a:r>
              <a:rPr lang="en-US" dirty="0">
                <a:solidFill>
                  <a:srgbClr val="85D5E6"/>
                </a:solidFill>
              </a:rPr>
              <a:t>Does not reveal the results until you vote</a:t>
            </a:r>
          </a:p>
          <a:p>
            <a:pPr marL="139700">
              <a:spcBef>
                <a:spcPts val="1000"/>
              </a:spcBef>
              <a:spcAft>
                <a:spcPts val="1000"/>
              </a:spcAft>
              <a:buSzPts val="1400"/>
            </a:pPr>
            <a:r>
              <a:rPr lang="en-US" dirty="0">
                <a:solidFill>
                  <a:srgbClr val="FFAB40"/>
                </a:solidFill>
              </a:rPr>
              <a:t>A not logged-in user cannot vote or see the results</a:t>
            </a:r>
            <a:endParaRPr lang="en-US" dirty="0">
              <a:solidFill>
                <a:srgbClr val="85D5E6"/>
              </a:solidFill>
            </a:endParaRPr>
          </a:p>
          <a:p>
            <a:pPr marL="139700">
              <a:spcBef>
                <a:spcPts val="1000"/>
              </a:spcBef>
              <a:spcAft>
                <a:spcPts val="1000"/>
              </a:spcAft>
              <a:buSzPts val="1400"/>
            </a:pPr>
            <a:endParaRPr lang="en-US" dirty="0">
              <a:solidFill>
                <a:srgbClr val="FFAB40"/>
              </a:solidFill>
            </a:endParaRPr>
          </a:p>
        </p:txBody>
      </p:sp>
      <p:sp>
        <p:nvSpPr>
          <p:cNvPr id="11" name="Google Shape;1977;p55">
            <a:extLst>
              <a:ext uri="{FF2B5EF4-FFF2-40B4-BE49-F238E27FC236}">
                <a16:creationId xmlns:a16="http://schemas.microsoft.com/office/drawing/2014/main" id="{585A41D6-FA5C-40FF-AA48-01C6114B72B5}"/>
              </a:ext>
            </a:extLst>
          </p:cNvPr>
          <p:cNvSpPr/>
          <p:nvPr/>
        </p:nvSpPr>
        <p:spPr>
          <a:xfrm>
            <a:off x="541807" y="3171828"/>
            <a:ext cx="168300" cy="16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79935166-AE6C-49B1-86EE-DB80C0D165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530" b="5482"/>
          <a:stretch/>
        </p:blipFill>
        <p:spPr>
          <a:xfrm>
            <a:off x="4216420" y="2599052"/>
            <a:ext cx="4723433" cy="2390932"/>
          </a:xfrm>
          <a:prstGeom prst="rect">
            <a:avLst/>
          </a:prstGeom>
        </p:spPr>
      </p:pic>
      <p:sp>
        <p:nvSpPr>
          <p:cNvPr id="14" name="Google Shape;1979;p55">
            <a:extLst>
              <a:ext uri="{FF2B5EF4-FFF2-40B4-BE49-F238E27FC236}">
                <a16:creationId xmlns:a16="http://schemas.microsoft.com/office/drawing/2014/main" id="{CAF4C6FD-C7CE-4DBF-831C-4AB6B5C7B0F8}"/>
              </a:ext>
            </a:extLst>
          </p:cNvPr>
          <p:cNvSpPr/>
          <p:nvPr/>
        </p:nvSpPr>
        <p:spPr>
          <a:xfrm>
            <a:off x="545892" y="3651800"/>
            <a:ext cx="168300" cy="16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977;p55">
            <a:extLst>
              <a:ext uri="{FF2B5EF4-FFF2-40B4-BE49-F238E27FC236}">
                <a16:creationId xmlns:a16="http://schemas.microsoft.com/office/drawing/2014/main" id="{ECEB13E9-D471-4BB0-B857-BD46E35170A8}"/>
              </a:ext>
            </a:extLst>
          </p:cNvPr>
          <p:cNvSpPr/>
          <p:nvPr/>
        </p:nvSpPr>
        <p:spPr>
          <a:xfrm>
            <a:off x="568380" y="4330703"/>
            <a:ext cx="168300" cy="16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1048450" y="2063005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3538497" y="2907880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BY TOPIC</a:t>
            </a:r>
            <a:endParaRPr dirty="0"/>
          </a:p>
        </p:txBody>
      </p:sp>
      <p:sp>
        <p:nvSpPr>
          <p:cNvPr id="180" name="Google Shape;180;p40"/>
          <p:cNvSpPr txBox="1">
            <a:spLocks noGrp="1"/>
          </p:cNvSpPr>
          <p:nvPr>
            <p:ph type="subTitle" idx="1"/>
          </p:nvPr>
        </p:nvSpPr>
        <p:spPr>
          <a:xfrm>
            <a:off x="3538497" y="3440380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Click on a topic from the topic list of from an existing article/photo</a:t>
            </a:r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6028553" y="2907880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BY PHRASE</a:t>
            </a:r>
            <a:endParaRPr dirty="0"/>
          </a:p>
        </p:txBody>
      </p:sp>
      <p:sp>
        <p:nvSpPr>
          <p:cNvPr id="182" name="Google Shape;182;p40"/>
          <p:cNvSpPr txBox="1">
            <a:spLocks noGrp="1"/>
          </p:cNvSpPr>
          <p:nvPr>
            <p:ph type="subTitle" idx="3"/>
          </p:nvPr>
        </p:nvSpPr>
        <p:spPr>
          <a:xfrm>
            <a:off x="6028553" y="3440380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Enter a word or a phrase in the search bar</a:t>
            </a:r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048447" y="2907880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BY AUTHOR</a:t>
            </a:r>
            <a:endParaRPr dirty="0"/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1048447" y="3440380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Click on an author</a:t>
            </a:r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3538500" y="2063005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8"/>
          </p:nvPr>
        </p:nvSpPr>
        <p:spPr>
          <a:xfrm>
            <a:off x="6028550" y="2063005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87" name="Google Shape;187;p40"/>
          <p:cNvCxnSpPr/>
          <p:nvPr/>
        </p:nvCxnSpPr>
        <p:spPr>
          <a:xfrm>
            <a:off x="1883350" y="2838465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4373400" y="2838465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6863450" y="2838465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5" name="Google Shape;178;p40">
            <a:extLst>
              <a:ext uri="{FF2B5EF4-FFF2-40B4-BE49-F238E27FC236}">
                <a16:creationId xmlns:a16="http://schemas.microsoft.com/office/drawing/2014/main" id="{193820FD-BC3B-4649-A1A2-3F0C31A966A8}"/>
              </a:ext>
            </a:extLst>
          </p:cNvPr>
          <p:cNvSpPr txBox="1">
            <a:spLocks/>
          </p:cNvSpPr>
          <p:nvPr/>
        </p:nvSpPr>
        <p:spPr>
          <a:xfrm>
            <a:off x="711624" y="1212372"/>
            <a:ext cx="609936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2800" dirty="0"/>
              <a:t>SEARCH FOR YOUR FAVOURITE CONTENT: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USED TECHNOLOGIES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NODE.JS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JAVASCRIPT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REACT.JS</a:t>
            </a:r>
            <a:endParaRPr dirty="0"/>
          </a:p>
        </p:txBody>
      </p:sp>
      <p:cxnSp>
        <p:nvCxnSpPr>
          <p:cNvPr id="241" name="Google Shape;241;p46"/>
          <p:cNvCxnSpPr/>
          <p:nvPr/>
        </p:nvCxnSpPr>
        <p:spPr>
          <a:xfrm>
            <a:off x="4436097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6926150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946050" y="33888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44" name="Google Shape;244;p46"/>
          <p:cNvSpPr/>
          <p:nvPr/>
        </p:nvSpPr>
        <p:spPr>
          <a:xfrm>
            <a:off x="1739650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46"/>
          <p:cNvSpPr/>
          <p:nvPr/>
        </p:nvSpPr>
        <p:spPr>
          <a:xfrm>
            <a:off x="4229697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46"/>
          <p:cNvSpPr/>
          <p:nvPr/>
        </p:nvSpPr>
        <p:spPr>
          <a:xfrm>
            <a:off x="6719750" y="188715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46"/>
          <p:cNvSpPr/>
          <p:nvPr/>
        </p:nvSpPr>
        <p:spPr>
          <a:xfrm>
            <a:off x="6850102" y="2024450"/>
            <a:ext cx="423884" cy="40998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46"/>
          <p:cNvGrpSpPr/>
          <p:nvPr/>
        </p:nvGrpSpPr>
        <p:grpSpPr>
          <a:xfrm>
            <a:off x="4408944" y="2017503"/>
            <a:ext cx="326106" cy="423908"/>
            <a:chOff x="3990517" y="3354173"/>
            <a:chExt cx="279559" cy="363402"/>
          </a:xfrm>
        </p:grpSpPr>
        <p:sp>
          <p:nvSpPr>
            <p:cNvPr id="249" name="Google Shape;249;p46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6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6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46"/>
          <p:cNvGrpSpPr/>
          <p:nvPr/>
        </p:nvGrpSpPr>
        <p:grpSpPr>
          <a:xfrm>
            <a:off x="1860614" y="2015956"/>
            <a:ext cx="442673" cy="426992"/>
            <a:chOff x="1284212" y="1963766"/>
            <a:chExt cx="379489" cy="366046"/>
          </a:xfrm>
        </p:grpSpPr>
        <p:sp>
          <p:nvSpPr>
            <p:cNvPr id="253" name="Google Shape;253;p46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6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239;p46">
            <a:extLst>
              <a:ext uri="{FF2B5EF4-FFF2-40B4-BE49-F238E27FC236}">
                <a16:creationId xmlns:a16="http://schemas.microsoft.com/office/drawing/2014/main" id="{43C0C637-8580-4B1F-8528-731A78E94084}"/>
              </a:ext>
            </a:extLst>
          </p:cNvPr>
          <p:cNvSpPr txBox="1">
            <a:spLocks/>
          </p:cNvSpPr>
          <p:nvPr/>
        </p:nvSpPr>
        <p:spPr>
          <a:xfrm>
            <a:off x="1045682" y="3550298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MONGODB</a:t>
            </a:r>
          </a:p>
        </p:txBody>
      </p:sp>
      <p:sp>
        <p:nvSpPr>
          <p:cNvPr id="32" name="Google Shape;239;p46">
            <a:extLst>
              <a:ext uri="{FF2B5EF4-FFF2-40B4-BE49-F238E27FC236}">
                <a16:creationId xmlns:a16="http://schemas.microsoft.com/office/drawing/2014/main" id="{AD55F280-0362-407A-8729-A2B636A02743}"/>
              </a:ext>
            </a:extLst>
          </p:cNvPr>
          <p:cNvSpPr txBox="1">
            <a:spLocks/>
          </p:cNvSpPr>
          <p:nvPr/>
        </p:nvSpPr>
        <p:spPr>
          <a:xfrm>
            <a:off x="3548455" y="3550298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MONGOOSE</a:t>
            </a:r>
          </a:p>
        </p:txBody>
      </p:sp>
      <p:sp>
        <p:nvSpPr>
          <p:cNvPr id="33" name="Google Shape;239;p46">
            <a:extLst>
              <a:ext uri="{FF2B5EF4-FFF2-40B4-BE49-F238E27FC236}">
                <a16:creationId xmlns:a16="http://schemas.microsoft.com/office/drawing/2014/main" id="{D3E12E32-E59B-4342-ADEC-B25D9365C41B}"/>
              </a:ext>
            </a:extLst>
          </p:cNvPr>
          <p:cNvSpPr txBox="1">
            <a:spLocks/>
          </p:cNvSpPr>
          <p:nvPr/>
        </p:nvSpPr>
        <p:spPr>
          <a:xfrm>
            <a:off x="6024330" y="3550298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JWT TOKENS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209</Words>
  <Application>Microsoft Office PowerPoint</Application>
  <PresentationFormat>Презентация на цял екран (16:9)</PresentationFormat>
  <Paragraphs>49</Paragraphs>
  <Slides>9</Slides>
  <Notes>9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9</vt:i4>
      </vt:variant>
    </vt:vector>
  </HeadingPairs>
  <TitlesOfParts>
    <vt:vector size="13" baseType="lpstr">
      <vt:lpstr>Montserrat</vt:lpstr>
      <vt:lpstr>Arial</vt:lpstr>
      <vt:lpstr>Montserrat ExtraBold</vt:lpstr>
      <vt:lpstr>Futuristic Background by Slidesgo</vt:lpstr>
      <vt:lpstr>MEDIA</vt:lpstr>
      <vt:lpstr>INTRODUCTION</vt:lpstr>
      <vt:lpstr>MAIN FUNCTIONALITIES – OVERVIEW:</vt:lpstr>
      <vt:lpstr>Sign-in / Sign-up</vt:lpstr>
      <vt:lpstr>Home page</vt:lpstr>
      <vt:lpstr>ARTICLES AND PHOTO GALLERY</vt:lpstr>
      <vt:lpstr>POLLS</vt:lpstr>
      <vt:lpstr>01</vt:lpstr>
      <vt:lpstr>USED TECHNOLOGIES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</dc:title>
  <dc:creator>Tsvetelina Stoyanova</dc:creator>
  <cp:lastModifiedBy>Tsvetelina Stoyanova</cp:lastModifiedBy>
  <cp:revision>30</cp:revision>
  <dcterms:modified xsi:type="dcterms:W3CDTF">2021-07-01T17:10:34Z</dcterms:modified>
</cp:coreProperties>
</file>